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3C4CC-5BC3-4018-A0AF-BBBC39735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71D3EF-8992-446E-A6D1-9ED6C0E39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9E2E4-5394-489A-9CB6-D84422D4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04F9-5147-4B9D-B39E-AD6C436C6D6E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068E00-4A0F-4469-92C6-B0CCBF40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3C207-2E03-4D83-BD7B-C9EF2DBA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233B-59E9-47F4-A009-584C691F6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53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5D323-5F18-4160-8A74-038E9656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4DAAC-F691-4192-971B-19E50D82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E62F6-9D69-465F-8F5E-20ADCE59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04F9-5147-4B9D-B39E-AD6C436C6D6E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D5AEC-6B57-43E2-A035-FD96DD2F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C884E-DEEB-4F36-A638-5352730E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233B-59E9-47F4-A009-584C691F6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1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225BAE-634D-4123-8CE9-84B79DE0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4686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IMG">
            <a:extLst>
              <a:ext uri="{FF2B5EF4-FFF2-40B4-BE49-F238E27FC236}">
                <a16:creationId xmlns:a16="http://schemas.microsoft.com/office/drawing/2014/main" id="{5442B44C-59DF-4D21-8D1E-71FED3A996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8225" y="1544638"/>
            <a:ext cx="6729413" cy="4722812"/>
          </a:xfrm>
          <a:ln w="57150">
            <a:solidFill>
              <a:srgbClr val="FF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_Place">
            <a:extLst>
              <a:ext uri="{FF2B5EF4-FFF2-40B4-BE49-F238E27FC236}">
                <a16:creationId xmlns:a16="http://schemas.microsoft.com/office/drawing/2014/main" id="{FA29A6B1-99ED-4EC3-8BDE-3E1D386FA7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4963" y="1544638"/>
            <a:ext cx="3675062" cy="674687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여행지 이름 </a:t>
            </a:r>
            <a:r>
              <a:rPr lang="en-US" altLang="ko-KR" dirty="0"/>
              <a:t>(</a:t>
            </a:r>
            <a:r>
              <a:rPr lang="ko-KR" altLang="en-US" dirty="0" err="1"/>
              <a:t>편집시</a:t>
            </a:r>
            <a:r>
              <a:rPr lang="ko-KR" altLang="en-US" dirty="0"/>
              <a:t> 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_Description">
            <a:extLst>
              <a:ext uri="{FF2B5EF4-FFF2-40B4-BE49-F238E27FC236}">
                <a16:creationId xmlns:a16="http://schemas.microsoft.com/office/drawing/2014/main" id="{4F755307-9EC5-4715-B10D-96EC3CB190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4963" y="2414588"/>
            <a:ext cx="3675062" cy="385286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여행지 상세정보 </a:t>
            </a:r>
            <a:r>
              <a:rPr lang="en-US" altLang="ko-KR" dirty="0"/>
              <a:t>(</a:t>
            </a:r>
            <a:r>
              <a:rPr lang="ko-KR" altLang="en-US" dirty="0" err="1"/>
              <a:t>편집시</a:t>
            </a:r>
            <a:r>
              <a:rPr lang="ko-KR" altLang="en-US" dirty="0"/>
              <a:t> 클릭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12478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A880E9F-62AE-4DE2-9F2E-416CAFA4FE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85838" y="1339850"/>
            <a:ext cx="5743575" cy="4040188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그림을 넣어주세요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FE769C6-9D64-41D6-80AB-0EFC47712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4388" y="1339850"/>
            <a:ext cx="4305300" cy="97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제목을 넣어주세요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816DF19-356F-4572-A80E-F0E4070275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64388" y="2814638"/>
            <a:ext cx="4305300" cy="2703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상세 내용을 넣어주세요</a:t>
            </a:r>
          </a:p>
        </p:txBody>
      </p:sp>
    </p:spTree>
    <p:extLst>
      <p:ext uri="{BB962C8B-B14F-4D97-AF65-F5344CB8AC3E}">
        <p14:creationId xmlns:p14="http://schemas.microsoft.com/office/powerpoint/2010/main" val="414115414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461B6F-FA43-4FA2-ACF8-134815DC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0488D3-D173-4774-80C2-FFCF13286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BB865-41FA-41E9-9A56-80BA41E0F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A04F9-5147-4B9D-B39E-AD6C436C6D6E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D3D6DE-B178-4909-ABDE-56EA9F657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1880C-0522-447A-B611-9CAB1BC13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33B-59E9-47F4-A009-584C691F6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2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35DAB-B420-408A-8663-D61F840E70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CB0485-41EC-46EB-8929-31F6B451E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4279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황산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0041" r="100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황산.png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계림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0187" r="1018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계림.png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내몽고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0048" r="100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내몽고.png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바티칸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3197" b="319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바티칸.png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병마용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3261" b="326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병마용.png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상해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2909" b="290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상해.png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콜로세움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3142" b="314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콜로세움.png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프라하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3173" b="317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프라하.png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피에타_2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3200" b="320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피에타_2.png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잔 마왕</dc:creator>
  <cp:lastModifiedBy>잔 마왕</cp:lastModifiedBy>
  <cp:revision>3</cp:revision>
  <dcterms:created xsi:type="dcterms:W3CDTF">2021-12-24T09:59:39Z</dcterms:created>
  <dcterms:modified xsi:type="dcterms:W3CDTF">2021-12-26T08:00:25Z</dcterms:modified>
</cp:coreProperties>
</file>